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odoni FLF" charset="1" panose="02000606090000020003"/>
      <p:regular r:id="rId20"/>
    </p:embeddedFont>
    <p:embeddedFont>
      <p:font typeface="Montserrat" charset="1" panose="00000500000000000000"/>
      <p:regular r:id="rId21"/>
    </p:embeddedFont>
    <p:embeddedFont>
      <p:font typeface="HK Grotesk Bold" charset="1" panose="00000800000000000000"/>
      <p:regular r:id="rId22"/>
    </p:embeddedFont>
    <p:embeddedFont>
      <p:font typeface="Bodoni FLF Bold" charset="1" panose="02000803080000020003"/>
      <p:regular r:id="rId23"/>
    </p:embeddedFont>
    <p:embeddedFont>
      <p:font typeface="Montserrat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gif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99" t="-980" r="-333" b="-28837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7859634" y="6152666"/>
            <a:ext cx="8150227" cy="9906"/>
          </a:xfrm>
          <a:prstGeom prst="rect">
            <a:avLst/>
          </a:prstGeom>
          <a:solidFill>
            <a:srgbClr val="000000"/>
          </a:solid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691096" y="1103095"/>
            <a:ext cx="9331676" cy="8080810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7730" t="0" r="-7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59634" y="1913473"/>
            <a:ext cx="7321216" cy="367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03"/>
              </a:lnSpc>
            </a:pPr>
            <a:r>
              <a:rPr lang="en-US" sz="12639" spc="-505" u="none">
                <a:solidFill>
                  <a:srgbClr val="3D3D3D"/>
                </a:solidFill>
                <a:latin typeface="Bodoni FLF"/>
                <a:ea typeface="Bodoni FLF"/>
                <a:cs typeface="Bodoni FLF"/>
                <a:sym typeface="Bodoni FLF"/>
              </a:rPr>
              <a:t>Gestão de Vendas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9634" y="6939739"/>
            <a:ext cx="8150227" cy="160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4333" spc="86" u="none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Uma solução para pequenos comércios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37471" cy="10287000"/>
            <a:chOff x="0" y="0"/>
            <a:chExt cx="751662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87" t="0" r="1287" b="0"/>
            <a:stretch>
              <a:fillRect/>
            </a:stretch>
          </p:blipFill>
          <p:spPr>
            <a:xfrm flipH="false" flipV="false">
              <a:off x="0" y="0"/>
              <a:ext cx="751662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>
            <a:off x="609271" y="2096663"/>
            <a:ext cx="16230600" cy="0"/>
          </a:xfrm>
          <a:prstGeom prst="line">
            <a:avLst/>
          </a:prstGeom>
          <a:ln cap="flat" w="19050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53759" y="0"/>
            <a:ext cx="13834241" cy="10287000"/>
          </a:xfrm>
          <a:custGeom>
            <a:avLst/>
            <a:gdLst/>
            <a:ahLst/>
            <a:cxnLst/>
            <a:rect r="r" b="b" t="t" l="l"/>
            <a:pathLst>
              <a:path h="10287000" w="13834241">
                <a:moveTo>
                  <a:pt x="0" y="0"/>
                </a:moveTo>
                <a:lnTo>
                  <a:pt x="13834241" y="0"/>
                </a:lnTo>
                <a:lnTo>
                  <a:pt x="138342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271" y="1085850"/>
            <a:ext cx="2698658" cy="79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9"/>
              </a:lnSpc>
            </a:pPr>
            <a:r>
              <a:rPr lang="en-US" sz="3059" spc="244">
                <a:solidFill>
                  <a:srgbClr val="1C3F6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EXCLUSÃO DE CLIENTE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6D4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419" y="9427731"/>
            <a:ext cx="457281" cy="4572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7F57">
                <a:alpha val="4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4749" y="-341991"/>
            <a:ext cx="2798857" cy="11259468"/>
            <a:chOff x="0" y="0"/>
            <a:chExt cx="737148" cy="2965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7148" cy="2965457"/>
            </a:xfrm>
            <a:custGeom>
              <a:avLst/>
              <a:gdLst/>
              <a:ahLst/>
              <a:cxnLst/>
              <a:rect r="r" b="b" t="t" l="l"/>
              <a:pathLst>
                <a:path h="2965457" w="737148">
                  <a:moveTo>
                    <a:pt x="0" y="0"/>
                  </a:moveTo>
                  <a:lnTo>
                    <a:pt x="737148" y="0"/>
                  </a:lnTo>
                  <a:lnTo>
                    <a:pt x="737148" y="2965457"/>
                  </a:lnTo>
                  <a:lnTo>
                    <a:pt x="0" y="2965457"/>
                  </a:lnTo>
                  <a:close/>
                </a:path>
              </a:pathLst>
            </a:custGeom>
            <a:solidFill>
              <a:srgbClr val="EDE6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737148" cy="2908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5400000">
            <a:off x="-3541322" y="4592268"/>
            <a:ext cx="9804196" cy="110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2"/>
              </a:lnSpc>
            </a:pPr>
            <a:r>
              <a:rPr lang="en-US" sz="8832" spc="839">
                <a:solidFill>
                  <a:srgbClr val="6D6D6D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DIFICULDADES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8570" y="2000052"/>
            <a:ext cx="14687170" cy="660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Pesquisa Dinâmica: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Criar o filtro de pesquisa.</a:t>
            </a:r>
          </a:p>
          <a:p>
            <a:pPr algn="just">
              <a:lnSpc>
                <a:spcPts val="4788"/>
              </a:lnSpc>
            </a:pPr>
          </a:p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Atualização de Dados em Tempo Real: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A integração da tela de registro de vendas, garantindo que dados de produtos fossem atualizados instantaneamente durante o processo de venda.</a:t>
            </a:r>
          </a:p>
          <a:p>
            <a:pPr algn="just">
              <a:lnSpc>
                <a:spcPts val="4788"/>
              </a:lnSpc>
            </a:pPr>
          </a:p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Consistência dos Dados: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Manter a integridade dos dados ao lidar com exclusões para clientes e usuários, foi crucial para evitar inconsistências.</a:t>
            </a:r>
          </a:p>
          <a:p>
            <a:pPr algn="just">
              <a:lnSpc>
                <a:spcPts val="478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4749" y="-341991"/>
            <a:ext cx="2798857" cy="11259468"/>
            <a:chOff x="0" y="0"/>
            <a:chExt cx="737148" cy="2965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148" cy="2965457"/>
            </a:xfrm>
            <a:custGeom>
              <a:avLst/>
              <a:gdLst/>
              <a:ahLst/>
              <a:cxnLst/>
              <a:rect r="r" b="b" t="t" l="l"/>
              <a:pathLst>
                <a:path h="2965457" w="737148">
                  <a:moveTo>
                    <a:pt x="0" y="0"/>
                  </a:moveTo>
                  <a:lnTo>
                    <a:pt x="737148" y="0"/>
                  </a:lnTo>
                  <a:lnTo>
                    <a:pt x="737148" y="2965457"/>
                  </a:lnTo>
                  <a:lnTo>
                    <a:pt x="0" y="2965457"/>
                  </a:lnTo>
                  <a:close/>
                </a:path>
              </a:pathLst>
            </a:custGeom>
            <a:solidFill>
              <a:srgbClr val="E6D4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737148" cy="2908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3471125" y="4661827"/>
            <a:ext cx="9541159" cy="9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5"/>
              </a:lnSpc>
            </a:pPr>
            <a:r>
              <a:rPr lang="en-US" sz="7726" spc="-309">
                <a:solidFill>
                  <a:srgbClr val="947F57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FUTURAS MELHORIAS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4444" y="1099981"/>
            <a:ext cx="14526551" cy="840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de Pagamento: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Adicionar suporte para pagamento com cartão de crédito, débito e Pix.</a:t>
            </a:r>
          </a:p>
          <a:p>
            <a:pPr algn="just">
              <a:lnSpc>
                <a:spcPts val="4788"/>
              </a:lnSpc>
            </a:pPr>
          </a:p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Relatórios e Gráficos: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Desenvolver relatórios gerenciais e gráficos estatísticos para acompanhar vendas e desempenho.</a:t>
            </a:r>
          </a:p>
          <a:p>
            <a:pPr algn="just">
              <a:lnSpc>
                <a:spcPts val="4788"/>
              </a:lnSpc>
            </a:pPr>
          </a:p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Notificações de Estoque: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Implementar notificações automáticas para alertar sobre baixo estoque e ajudar no gerenciamento do inventário.</a:t>
            </a:r>
          </a:p>
          <a:p>
            <a:pPr algn="just">
              <a:lnSpc>
                <a:spcPts val="4788"/>
              </a:lnSpc>
            </a:pPr>
          </a:p>
          <a:p>
            <a:pPr algn="just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Estilização da Interface:</a:t>
            </a: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 Melhorar o design da interface gráfica para torná-la mais moderna e atraente.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7011" y="0"/>
            <a:ext cx="8530989" cy="10287000"/>
            <a:chOff x="0" y="0"/>
            <a:chExt cx="224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46845">
                  <a:moveTo>
                    <a:pt x="0" y="0"/>
                  </a:moveTo>
                  <a:lnTo>
                    <a:pt x="2246845" y="0"/>
                  </a:lnTo>
                  <a:lnTo>
                    <a:pt x="224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D4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468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028700" y="2330830"/>
            <a:ext cx="1202344" cy="0"/>
          </a:xfrm>
          <a:prstGeom prst="line">
            <a:avLst/>
          </a:prstGeom>
          <a:ln cap="flat" w="4762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757011" y="0"/>
            <a:ext cx="8530989" cy="10287000"/>
            <a:chOff x="0" y="0"/>
            <a:chExt cx="11374652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16085" r="0" b="16085"/>
            <a:stretch>
              <a:fillRect/>
            </a:stretch>
          </p:blipFill>
          <p:spPr>
            <a:xfrm flipH="false" flipV="false">
              <a:off x="0" y="0"/>
              <a:ext cx="11374652" cy="13716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5613123" y="833856"/>
            <a:ext cx="1430670" cy="1325064"/>
          </a:xfrm>
          <a:custGeom>
            <a:avLst/>
            <a:gdLst/>
            <a:ahLst/>
            <a:cxnLst/>
            <a:rect r="r" b="b" t="t" l="l"/>
            <a:pathLst>
              <a:path h="1325064" w="1430670">
                <a:moveTo>
                  <a:pt x="0" y="0"/>
                </a:moveTo>
                <a:lnTo>
                  <a:pt x="1430670" y="0"/>
                </a:lnTo>
                <a:lnTo>
                  <a:pt x="1430670" y="1325064"/>
                </a:lnTo>
                <a:lnTo>
                  <a:pt x="0" y="1325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19918" y="4114800"/>
            <a:ext cx="7415629" cy="418983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0047385" y="-1028700"/>
            <a:ext cx="2027474" cy="4114800"/>
          </a:xfrm>
          <a:custGeom>
            <a:avLst/>
            <a:gdLst/>
            <a:ahLst/>
            <a:cxnLst/>
            <a:rect r="r" b="b" t="t" l="l"/>
            <a:pathLst>
              <a:path h="4114800" w="2027474">
                <a:moveTo>
                  <a:pt x="0" y="0"/>
                </a:moveTo>
                <a:lnTo>
                  <a:pt x="2027474" y="0"/>
                </a:lnTo>
                <a:lnTo>
                  <a:pt x="20274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79665"/>
            <a:ext cx="4478560" cy="105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499" spc="-339">
                <a:solidFill>
                  <a:srgbClr val="3D3D3D"/>
                </a:solidFill>
                <a:latin typeface="Bodoni FLF"/>
                <a:ea typeface="Bodoni FLF"/>
                <a:cs typeface="Bodoni FLF"/>
                <a:sym typeface="Bodoni FLF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19831"/>
            <a:ext cx="7819651" cy="660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O protótipo já oferece funcionalidades essenciais para o gerenciamento de vendas e clientes, com um sistema básico de pesquisa e controle de dados. Apesar das dificuldades enfrentadas, a aplicação já demonstra um bom nível de funcionalidade e eficiência.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" t="0" r="-470" b="-70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63364" cy="10287000"/>
            <a:chOff x="0" y="0"/>
            <a:chExt cx="755115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3" t="0" r="1063" b="0"/>
            <a:stretch>
              <a:fillRect/>
            </a:stretch>
          </p:blipFill>
          <p:spPr>
            <a:xfrm flipH="false" flipV="false">
              <a:off x="0" y="0"/>
              <a:ext cx="755115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046797" y="0"/>
            <a:ext cx="15241203" cy="10287000"/>
            <a:chOff x="0" y="0"/>
            <a:chExt cx="401414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141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4014144">
                  <a:moveTo>
                    <a:pt x="0" y="0"/>
                  </a:moveTo>
                  <a:lnTo>
                    <a:pt x="4014144" y="0"/>
                  </a:lnTo>
                  <a:lnTo>
                    <a:pt x="40141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141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595812" y="2700185"/>
            <a:ext cx="2683497" cy="4651526"/>
            <a:chOff x="0" y="0"/>
            <a:chExt cx="3577996" cy="620203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6529" t="0" r="16529" b="0"/>
            <a:stretch>
              <a:fillRect/>
            </a:stretch>
          </p:blipFill>
          <p:spPr>
            <a:xfrm flipH="false" flipV="false">
              <a:off x="0" y="0"/>
              <a:ext cx="3577996" cy="6202035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6584108" y="2700185"/>
            <a:ext cx="2669654" cy="4651526"/>
            <a:chOff x="0" y="0"/>
            <a:chExt cx="3559538" cy="620203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1055" r="0" b="1055"/>
            <a:stretch>
              <a:fillRect/>
            </a:stretch>
          </p:blipFill>
          <p:spPr>
            <a:xfrm flipH="false" flipV="false">
              <a:off x="0" y="0"/>
              <a:ext cx="3559538" cy="6202035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9558562" y="2700185"/>
            <a:ext cx="2568295" cy="4651526"/>
            <a:chOff x="0" y="0"/>
            <a:chExt cx="3424394" cy="620203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2392" t="0" r="22392" b="0"/>
            <a:stretch>
              <a:fillRect/>
            </a:stretch>
          </p:blipFill>
          <p:spPr>
            <a:xfrm flipH="false" flipV="false">
              <a:off x="0" y="0"/>
              <a:ext cx="3424394" cy="6202035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7259300" y="3154201"/>
            <a:ext cx="457281" cy="4572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7F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31657" y="2679988"/>
            <a:ext cx="2507171" cy="4651526"/>
            <a:chOff x="0" y="0"/>
            <a:chExt cx="3342894" cy="6202035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6"/>
            <a:srcRect l="23050" t="0" r="23050" b="0"/>
            <a:stretch>
              <a:fillRect/>
            </a:stretch>
          </p:blipFill>
          <p:spPr>
            <a:xfrm flipH="false" flipV="false">
              <a:off x="0" y="0"/>
              <a:ext cx="3342894" cy="6202035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397221" y="1200150"/>
            <a:ext cx="3874270" cy="152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</a:pPr>
            <a:r>
              <a:rPr lang="en-US" sz="6632" spc="-265">
                <a:solidFill>
                  <a:srgbClr val="000000"/>
                </a:solidFill>
                <a:latin typeface="Bodoni FLF"/>
                <a:ea typeface="Bodoni FLF"/>
                <a:cs typeface="Bodoni FLF"/>
                <a:sym typeface="Bodoni FLF"/>
              </a:rPr>
              <a:t>Nossa</a:t>
            </a:r>
          </a:p>
          <a:p>
            <a:pPr algn="l">
              <a:lnSpc>
                <a:spcPts val="5438"/>
              </a:lnSpc>
            </a:pPr>
            <a:r>
              <a:rPr lang="en-US" sz="6632" spc="-265">
                <a:solidFill>
                  <a:srgbClr val="000000"/>
                </a:solidFill>
                <a:latin typeface="Bodoni FLF"/>
                <a:ea typeface="Bodoni FLF"/>
                <a:cs typeface="Bodoni FLF"/>
                <a:sym typeface="Bodoni FLF"/>
              </a:rPr>
              <a:t>Equipe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95812" y="2260881"/>
            <a:ext cx="26453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sz="2000" spc="4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Anderson Bolduan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4108" y="2260881"/>
            <a:ext cx="2631554" cy="24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sz="2000" spc="4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Patriki Goss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8562" y="2260881"/>
            <a:ext cx="2568295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sz="2000" spc="4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Matheus Samuel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243628" y="2679988"/>
            <a:ext cx="2610239" cy="4651526"/>
            <a:chOff x="0" y="0"/>
            <a:chExt cx="3480319" cy="6202035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7"/>
            <a:srcRect l="12544" t="0" r="12544" b="0"/>
            <a:stretch>
              <a:fillRect/>
            </a:stretch>
          </p:blipFill>
          <p:spPr>
            <a:xfrm flipH="false" flipV="false">
              <a:off x="0" y="0"/>
              <a:ext cx="3480319" cy="6202035"/>
            </a:xfrm>
            <a:prstGeom prst="rect">
              <a:avLst/>
            </a:prstGeom>
          </p:spPr>
        </p:pic>
      </p:grpSp>
      <p:sp>
        <p:nvSpPr>
          <p:cNvPr name="TextBox 24" id="24"/>
          <p:cNvSpPr txBox="true"/>
          <p:nvPr/>
        </p:nvSpPr>
        <p:spPr>
          <a:xfrm rot="0">
            <a:off x="15243628" y="2260881"/>
            <a:ext cx="2610239" cy="24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sz="2000" spc="4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Manoela Simão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69517" y="2260881"/>
            <a:ext cx="2300388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sz="2000" spc="4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000" spc="40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uana Valim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7041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D4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8387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50504" y="2295547"/>
            <a:ext cx="7654447" cy="0"/>
          </a:xfrm>
          <a:prstGeom prst="line">
            <a:avLst/>
          </a:prstGeom>
          <a:ln cap="flat" w="38100">
            <a:solidFill>
              <a:srgbClr val="6D6D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848681" y="885468"/>
            <a:ext cx="7410619" cy="8527370"/>
            <a:chOff x="0" y="0"/>
            <a:chExt cx="1148099" cy="1321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8099" cy="1321113"/>
            </a:xfrm>
            <a:custGeom>
              <a:avLst/>
              <a:gdLst/>
              <a:ahLst/>
              <a:cxnLst/>
              <a:rect r="r" b="b" t="t" l="l"/>
              <a:pathLst>
                <a:path h="1321113" w="1148099">
                  <a:moveTo>
                    <a:pt x="0" y="0"/>
                  </a:moveTo>
                  <a:lnTo>
                    <a:pt x="1148099" y="0"/>
                  </a:lnTo>
                  <a:lnTo>
                    <a:pt x="1148099" y="1321113"/>
                  </a:lnTo>
                  <a:lnTo>
                    <a:pt x="0" y="1321113"/>
                  </a:lnTo>
                  <a:close/>
                </a:path>
              </a:pathLst>
            </a:custGeom>
            <a:blipFill>
              <a:blip r:embed="rId2"/>
              <a:stretch>
                <a:fillRect l="-26713" t="0" r="-2671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50504" y="724989"/>
            <a:ext cx="7654447" cy="124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2"/>
              </a:lnSpc>
            </a:pPr>
            <a:r>
              <a:rPr lang="en-US" sz="8544" spc="-341">
                <a:solidFill>
                  <a:srgbClr val="3D3D3D"/>
                </a:solidFill>
                <a:latin typeface="Bodoni FLF"/>
                <a:ea typeface="Bodoni FLF"/>
                <a:cs typeface="Bodoni FLF"/>
                <a:sym typeface="Bodoni FLF"/>
              </a:rPr>
              <a:t>Justificativa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0504" y="3002745"/>
            <a:ext cx="7654670" cy="665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84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O projeto foi criado para oferecer uma solução prática e eficiente no gerenciamento de vendas. Ele visa facilitar o cadastro,  pesquisa e o controle de estoque, melhorando a organização e a eficiência dos processos.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83801" y="0"/>
            <a:ext cx="5704199" cy="10287000"/>
            <a:chOff x="0" y="0"/>
            <a:chExt cx="760559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9436" t="0" r="13619" b="0"/>
            <a:stretch>
              <a:fillRect/>
            </a:stretch>
          </p:blipFill>
          <p:spPr>
            <a:xfrm flipH="false" flipV="false">
              <a:off x="0" y="0"/>
              <a:ext cx="760559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813090" y="9399698"/>
            <a:ext cx="457281" cy="4572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6D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699688">
            <a:off x="955409" y="3070913"/>
            <a:ext cx="3378557" cy="3236184"/>
          </a:xfrm>
          <a:custGeom>
            <a:avLst/>
            <a:gdLst/>
            <a:ahLst/>
            <a:cxnLst/>
            <a:rect r="r" b="b" t="t" l="l"/>
            <a:pathLst>
              <a:path h="3236184" w="3378557">
                <a:moveTo>
                  <a:pt x="0" y="0"/>
                </a:moveTo>
                <a:lnTo>
                  <a:pt x="3378557" y="0"/>
                </a:lnTo>
                <a:lnTo>
                  <a:pt x="3378557" y="3236184"/>
                </a:lnTo>
                <a:lnTo>
                  <a:pt x="0" y="323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99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73583">
            <a:off x="4946414" y="5176130"/>
            <a:ext cx="3236184" cy="3236184"/>
          </a:xfrm>
          <a:custGeom>
            <a:avLst/>
            <a:gdLst/>
            <a:ahLst/>
            <a:cxnLst/>
            <a:rect r="r" b="b" t="t" l="l"/>
            <a:pathLst>
              <a:path h="3236184" w="3236184">
                <a:moveTo>
                  <a:pt x="0" y="0"/>
                </a:moveTo>
                <a:lnTo>
                  <a:pt x="3236184" y="0"/>
                </a:lnTo>
                <a:lnTo>
                  <a:pt x="3236184" y="3236184"/>
                </a:lnTo>
                <a:lnTo>
                  <a:pt x="0" y="323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48068">
            <a:off x="1341854" y="7325465"/>
            <a:ext cx="3118085" cy="2430292"/>
          </a:xfrm>
          <a:custGeom>
            <a:avLst/>
            <a:gdLst/>
            <a:ahLst/>
            <a:cxnLst/>
            <a:rect r="r" b="b" t="t" l="l"/>
            <a:pathLst>
              <a:path h="2430292" w="3118085">
                <a:moveTo>
                  <a:pt x="0" y="0"/>
                </a:moveTo>
                <a:lnTo>
                  <a:pt x="3118085" y="0"/>
                </a:lnTo>
                <a:lnTo>
                  <a:pt x="3118085" y="2430292"/>
                </a:lnTo>
                <a:lnTo>
                  <a:pt x="0" y="2430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499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30426">
            <a:off x="9189062" y="7131632"/>
            <a:ext cx="2000580" cy="2306975"/>
          </a:xfrm>
          <a:custGeom>
            <a:avLst/>
            <a:gdLst/>
            <a:ahLst/>
            <a:cxnLst/>
            <a:rect r="r" b="b" t="t" l="l"/>
            <a:pathLst>
              <a:path h="2306975" w="2000580">
                <a:moveTo>
                  <a:pt x="0" y="0"/>
                </a:moveTo>
                <a:lnTo>
                  <a:pt x="2000580" y="0"/>
                </a:lnTo>
                <a:lnTo>
                  <a:pt x="2000580" y="2306974"/>
                </a:lnTo>
                <a:lnTo>
                  <a:pt x="0" y="230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41657">
            <a:off x="6435402" y="2324795"/>
            <a:ext cx="5082991" cy="3056953"/>
          </a:xfrm>
          <a:custGeom>
            <a:avLst/>
            <a:gdLst/>
            <a:ahLst/>
            <a:cxnLst/>
            <a:rect r="r" b="b" t="t" l="l"/>
            <a:pathLst>
              <a:path h="3056953" w="5082991">
                <a:moveTo>
                  <a:pt x="0" y="0"/>
                </a:moveTo>
                <a:lnTo>
                  <a:pt x="5082992" y="0"/>
                </a:lnTo>
                <a:lnTo>
                  <a:pt x="5082992" y="3056953"/>
                </a:lnTo>
                <a:lnTo>
                  <a:pt x="0" y="3056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78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68391" y="604937"/>
            <a:ext cx="6123623" cy="107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4"/>
              </a:lnSpc>
            </a:pPr>
            <a:r>
              <a:rPr lang="en-US" sz="8651" spc="-346">
                <a:solidFill>
                  <a:srgbClr val="3D3D3D"/>
                </a:solidFill>
                <a:latin typeface="Bodoni FLF"/>
                <a:ea typeface="Bodoni FLF"/>
                <a:cs typeface="Bodoni FLF"/>
                <a:sym typeface="Bodoni FLF"/>
              </a:rPr>
              <a:t>Tecnologias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346726" y="1889165"/>
            <a:ext cx="7654447" cy="0"/>
          </a:xfrm>
          <a:prstGeom prst="line">
            <a:avLst/>
          </a:prstGeom>
          <a:ln cap="flat" w="38100">
            <a:solidFill>
              <a:srgbClr val="6D6D6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63364" cy="10287000"/>
            <a:chOff x="0" y="0"/>
            <a:chExt cx="755115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3" t="0" r="1063" b="0"/>
            <a:stretch>
              <a:fillRect/>
            </a:stretch>
          </p:blipFill>
          <p:spPr>
            <a:xfrm flipH="false" flipV="false">
              <a:off x="0" y="0"/>
              <a:ext cx="7551152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>
            <a:off x="1146769" y="1668767"/>
            <a:ext cx="4516595" cy="0"/>
          </a:xfrm>
          <a:prstGeom prst="line">
            <a:avLst/>
          </a:prstGeom>
          <a:ln cap="flat" w="19050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82256" y="0"/>
            <a:ext cx="10277044" cy="10287000"/>
          </a:xfrm>
          <a:custGeom>
            <a:avLst/>
            <a:gdLst/>
            <a:ahLst/>
            <a:cxnLst/>
            <a:rect r="r" b="b" t="t" l="l"/>
            <a:pathLst>
              <a:path h="10287000" w="10277044">
                <a:moveTo>
                  <a:pt x="0" y="0"/>
                </a:moveTo>
                <a:lnTo>
                  <a:pt x="10277044" y="0"/>
                </a:lnTo>
                <a:lnTo>
                  <a:pt x="10277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1" t="-12033" r="0" b="-120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6769" y="1123950"/>
            <a:ext cx="3924681" cy="42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3"/>
              </a:lnSpc>
              <a:spcBef>
                <a:spcPct val="0"/>
              </a:spcBef>
            </a:pPr>
            <a:r>
              <a:rPr lang="en-US" sz="3459" spc="276">
                <a:solidFill>
                  <a:srgbClr val="1C3F6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TELA DE LOGIN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7698"/>
            <a:ext cx="4490702" cy="10287000"/>
            <a:chOff x="0" y="0"/>
            <a:chExt cx="598760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196" t="0" r="11196" b="0"/>
            <a:stretch>
              <a:fillRect/>
            </a:stretch>
          </p:blipFill>
          <p:spPr>
            <a:xfrm flipH="false" flipV="false">
              <a:off x="0" y="0"/>
              <a:ext cx="5987603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>
            <a:off x="609271" y="1644098"/>
            <a:ext cx="16230600" cy="0"/>
          </a:xfrm>
          <a:prstGeom prst="line">
            <a:avLst/>
          </a:prstGeom>
          <a:ln cap="flat" w="19050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90702" y="0"/>
            <a:ext cx="13797298" cy="10239302"/>
          </a:xfrm>
          <a:custGeom>
            <a:avLst/>
            <a:gdLst/>
            <a:ahLst/>
            <a:cxnLst/>
            <a:rect r="r" b="b" t="t" l="l"/>
            <a:pathLst>
              <a:path h="10239302" w="13797298">
                <a:moveTo>
                  <a:pt x="0" y="0"/>
                </a:moveTo>
                <a:lnTo>
                  <a:pt x="13797298" y="0"/>
                </a:lnTo>
                <a:lnTo>
                  <a:pt x="13797298" y="10239302"/>
                </a:lnTo>
                <a:lnTo>
                  <a:pt x="0" y="1023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271" y="1123950"/>
            <a:ext cx="3343933" cy="42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3"/>
              </a:lnSpc>
              <a:spcBef>
                <a:spcPct val="0"/>
              </a:spcBef>
            </a:pPr>
            <a:r>
              <a:rPr lang="en-US" sz="3459" spc="276">
                <a:solidFill>
                  <a:srgbClr val="1C3F6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TELA HOME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37471" cy="10287000"/>
            <a:chOff x="0" y="0"/>
            <a:chExt cx="751662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87" t="0" r="1287" b="0"/>
            <a:stretch>
              <a:fillRect/>
            </a:stretch>
          </p:blipFill>
          <p:spPr>
            <a:xfrm flipH="false" flipV="false">
              <a:off x="0" y="0"/>
              <a:ext cx="751662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>
            <a:off x="609271" y="1906993"/>
            <a:ext cx="16230600" cy="0"/>
          </a:xfrm>
          <a:prstGeom prst="line">
            <a:avLst/>
          </a:prstGeom>
          <a:ln cap="flat" w="19050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15892" y="0"/>
            <a:ext cx="13872108" cy="10287000"/>
          </a:xfrm>
          <a:custGeom>
            <a:avLst/>
            <a:gdLst/>
            <a:ahLst/>
            <a:cxnLst/>
            <a:rect r="r" b="b" t="t" l="l"/>
            <a:pathLst>
              <a:path h="10287000" w="13872108">
                <a:moveTo>
                  <a:pt x="0" y="0"/>
                </a:moveTo>
                <a:lnTo>
                  <a:pt x="13872108" y="0"/>
                </a:lnTo>
                <a:lnTo>
                  <a:pt x="13872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271" y="854354"/>
            <a:ext cx="3409059" cy="52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7"/>
              </a:lnSpc>
            </a:pPr>
            <a:r>
              <a:rPr lang="en-US" sz="3759" spc="300">
                <a:solidFill>
                  <a:srgbClr val="1C3F6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VENDA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37471" cy="10287000"/>
            <a:chOff x="0" y="0"/>
            <a:chExt cx="751662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87" t="0" r="1287" b="0"/>
            <a:stretch>
              <a:fillRect/>
            </a:stretch>
          </p:blipFill>
          <p:spPr>
            <a:xfrm flipH="false" flipV="false">
              <a:off x="0" y="0"/>
              <a:ext cx="751662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>
            <a:off x="609271" y="1906993"/>
            <a:ext cx="16230600" cy="0"/>
          </a:xfrm>
          <a:prstGeom prst="line">
            <a:avLst/>
          </a:prstGeom>
          <a:ln cap="flat" w="19050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372633" y="0"/>
            <a:ext cx="13915367" cy="10287000"/>
          </a:xfrm>
          <a:custGeom>
            <a:avLst/>
            <a:gdLst/>
            <a:ahLst/>
            <a:cxnLst/>
            <a:rect r="r" b="b" t="t" l="l"/>
            <a:pathLst>
              <a:path h="10287000" w="13915367">
                <a:moveTo>
                  <a:pt x="0" y="0"/>
                </a:moveTo>
                <a:lnTo>
                  <a:pt x="13915367" y="0"/>
                </a:lnTo>
                <a:lnTo>
                  <a:pt x="139153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6" r="-1697" b="-10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271" y="854354"/>
            <a:ext cx="3409059" cy="10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7"/>
              </a:lnSpc>
            </a:pPr>
            <a:r>
              <a:rPr lang="en-US" sz="3759" spc="300">
                <a:solidFill>
                  <a:srgbClr val="1C3F6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DETALHES VENDA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111778" cy="10287000"/>
            <a:chOff x="0" y="0"/>
            <a:chExt cx="2548237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861" r="0" b="34861"/>
            <a:stretch>
              <a:fillRect/>
            </a:stretch>
          </p:blipFill>
          <p:spPr>
            <a:xfrm flipH="false" flipV="false">
              <a:off x="0" y="0"/>
              <a:ext cx="2548237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>
            <a:off x="609271" y="1906993"/>
            <a:ext cx="16230600" cy="0"/>
          </a:xfrm>
          <a:prstGeom prst="line">
            <a:avLst/>
          </a:prstGeom>
          <a:ln cap="flat" w="19050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3689" y="1236078"/>
            <a:ext cx="17678729" cy="8711453"/>
          </a:xfrm>
          <a:custGeom>
            <a:avLst/>
            <a:gdLst/>
            <a:ahLst/>
            <a:cxnLst/>
            <a:rect r="r" b="b" t="t" l="l"/>
            <a:pathLst>
              <a:path h="8711453" w="17678729">
                <a:moveTo>
                  <a:pt x="0" y="0"/>
                </a:moveTo>
                <a:lnTo>
                  <a:pt x="17678729" y="0"/>
                </a:lnTo>
                <a:lnTo>
                  <a:pt x="17678729" y="8711453"/>
                </a:lnTo>
                <a:lnTo>
                  <a:pt x="0" y="871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48898" y="500017"/>
            <a:ext cx="5790204" cy="52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7"/>
              </a:lnSpc>
            </a:pPr>
            <a:r>
              <a:rPr lang="en-US" sz="3759" spc="300">
                <a:solidFill>
                  <a:srgbClr val="1C3F6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REGISTRO DE VENDA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DAGOjG86EPw</dc:identifier>
  <dcterms:modified xsi:type="dcterms:W3CDTF">2011-08-01T06:04:30Z</dcterms:modified>
  <cp:revision>1</cp:revision>
  <dc:title>Gestão de Estoque para Pequenas Empresas</dc:title>
</cp:coreProperties>
</file>